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7" r:id="rId3"/>
    <p:sldId id="272" r:id="rId4"/>
    <p:sldId id="288" r:id="rId5"/>
    <p:sldId id="257" r:id="rId6"/>
    <p:sldId id="264" r:id="rId7"/>
    <p:sldId id="286" r:id="rId8"/>
    <p:sldId id="287" r:id="rId9"/>
    <p:sldId id="284" r:id="rId10"/>
    <p:sldId id="259" r:id="rId11"/>
    <p:sldId id="285" r:id="rId12"/>
    <p:sldId id="289" r:id="rId13"/>
    <p:sldId id="279" r:id="rId14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6"/>
    </p:embeddedFont>
    <p:embeddedFont>
      <p:font typeface="Lato" panose="020F0502020204030203" pitchFamily="34" charset="0"/>
      <p:regular r:id="rId17"/>
    </p:embeddedFont>
    <p:embeddedFont>
      <p:font typeface="Lato Hairline" panose="020B060402020202020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63249" autoAdjust="0"/>
  </p:normalViewPr>
  <p:slideViewPr>
    <p:cSldViewPr snapToGrid="0">
      <p:cViewPr varScale="1">
        <p:scale>
          <a:sx n="56" d="100"/>
          <a:sy n="56" d="100"/>
        </p:scale>
        <p:origin x="1504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FBBB1420-C471-4838-A2FD-2A1B0A194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" y="346631"/>
            <a:ext cx="7692390" cy="4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535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A18E7FDD-110B-4BF0-B55E-146EA92F1B69}"/>
              </a:ext>
            </a:extLst>
          </p:cNvPr>
          <p:cNvSpPr txBox="1">
            <a:spLocks/>
          </p:cNvSpPr>
          <p:nvPr/>
        </p:nvSpPr>
        <p:spPr>
          <a:xfrm>
            <a:off x="5062468" y="1977593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Front End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992A0A45-E2AE-42EA-A32B-72EC3CF3FF34}"/>
              </a:ext>
            </a:extLst>
          </p:cNvPr>
          <p:cNvSpPr/>
          <p:nvPr/>
        </p:nvSpPr>
        <p:spPr>
          <a:xfrm>
            <a:off x="453523" y="4160148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217A7452-7C8D-4C4E-8474-CD7215025738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30" name="矩形: 对角圆角 29">
            <a:extLst>
              <a:ext uri="{FF2B5EF4-FFF2-40B4-BE49-F238E27FC236}">
                <a16:creationId xmlns:a16="http://schemas.microsoft.com/office/drawing/2014/main" id="{9A779B23-8748-4D94-A711-5FE15FD98E7D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868D57F6-672E-4367-9F02-47EC00B1CF51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FCF60EAB-88C2-48C5-8857-231559579A40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4DF3B50-4E29-4449-B6EC-10AD427650EA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5A406B1C-A7CD-4D6E-B70A-6D089449ED1A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2" name="矩形: 剪去对角 51">
            <a:extLst>
              <a:ext uri="{FF2B5EF4-FFF2-40B4-BE49-F238E27FC236}">
                <a16:creationId xmlns:a16="http://schemas.microsoft.com/office/drawing/2014/main" id="{A995E754-CA64-4788-8D59-BB8CD2813677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ED4AA601-12B5-4A91-8096-333294B6FCAC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015A5561-4625-4E86-ADF4-3255343295BC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E780083B-5459-4C11-8A6F-2CE3612B73F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2" name="Google Shape;66;p14">
            <a:extLst>
              <a:ext uri="{FF2B5EF4-FFF2-40B4-BE49-F238E27FC236}">
                <a16:creationId xmlns:a16="http://schemas.microsoft.com/office/drawing/2014/main" id="{BFB46249-ADC6-4612-9BDC-45D6E9A247FE}"/>
              </a:ext>
            </a:extLst>
          </p:cNvPr>
          <p:cNvSpPr txBox="1">
            <a:spLocks/>
          </p:cNvSpPr>
          <p:nvPr/>
        </p:nvSpPr>
        <p:spPr>
          <a:xfrm>
            <a:off x="3084670" y="1939709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Back End</a:t>
            </a:r>
          </a:p>
        </p:txBody>
      </p:sp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剪去对角 64">
            <a:extLst>
              <a:ext uri="{FF2B5EF4-FFF2-40B4-BE49-F238E27FC236}">
                <a16:creationId xmlns:a16="http://schemas.microsoft.com/office/drawing/2014/main" id="{C6B00999-4F20-46C8-A8F0-7799DF27A230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424</Words>
  <Application>Microsoft Office PowerPoint</Application>
  <PresentationFormat>全屏显示(16:9)</PresentationFormat>
  <Paragraphs>103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Lato</vt:lpstr>
      <vt:lpstr>Lato Hairline</vt:lpstr>
      <vt:lpstr>宋体</vt:lpstr>
      <vt:lpstr>Lato Light</vt:lpstr>
      <vt:lpstr>Arial</vt:lpstr>
      <vt:lpstr>Eglamour template</vt:lpstr>
      <vt:lpstr> A Music Sharing App</vt:lpstr>
      <vt:lpstr>What is Hot Pot?</vt:lpstr>
      <vt:lpstr>Our Schedule</vt:lpstr>
      <vt:lpstr>PowerPoint 演示文稿</vt:lpstr>
      <vt:lpstr>We aimed for</vt:lpstr>
      <vt:lpstr> </vt:lpstr>
      <vt:lpstr>Problems &amp; Progress</vt:lpstr>
      <vt:lpstr>Problems &amp; Progress</vt:lpstr>
      <vt:lpstr>Our Schedule</vt:lpstr>
      <vt:lpstr>Moving on to Next Week</vt:lpstr>
      <vt:lpstr>PowerPoint 演示文稿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Music Sharing App</dc:title>
  <dc:creator>thriller6767</dc:creator>
  <cp:lastModifiedBy>Ruili Tang</cp:lastModifiedBy>
  <cp:revision>23</cp:revision>
  <dcterms:modified xsi:type="dcterms:W3CDTF">2018-11-05T15:38:58Z</dcterms:modified>
</cp:coreProperties>
</file>